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58768458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58768458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58768458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58768458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58768458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58768458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5876845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5876845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58768458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58768458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58768458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58768458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58768458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58768458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58768458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58768458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58768458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58768458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58768458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58768458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03fe506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03fe506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03fe506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03fe506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5876845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587684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58768458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58768458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58768458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5876845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5876845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5876845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58768458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58768458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58768458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58768458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